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8"/>
  </p:notesMasterIdLst>
  <p:handoutMasterIdLst>
    <p:handoutMasterId r:id="rId79"/>
  </p:handout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08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6" r:id="rId39"/>
    <p:sldId id="487" r:id="rId40"/>
    <p:sldId id="489" r:id="rId41"/>
    <p:sldId id="490" r:id="rId42"/>
    <p:sldId id="491" r:id="rId43"/>
    <p:sldId id="504" r:id="rId44"/>
    <p:sldId id="493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495" r:id="rId56"/>
    <p:sldId id="498" r:id="rId57"/>
    <p:sldId id="499" r:id="rId58"/>
    <p:sldId id="501" r:id="rId59"/>
    <p:sldId id="502" r:id="rId60"/>
    <p:sldId id="492" r:id="rId61"/>
    <p:sldId id="503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00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04/28/2020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</a:t>
            </a:r>
            <a:r>
              <a:rPr lang="en-US" b="0"/>
              <a:t>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DRF</a:t>
            </a:r>
            <a:r>
              <a:rPr lang="en-US" dirty="0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B58A-5DBF-424A-A253-EFB51A7DADBC}"/>
              </a:ext>
            </a:extLst>
          </p:cNvPr>
          <p:cNvSpPr txBox="1"/>
          <p:nvPr/>
        </p:nvSpPr>
        <p:spPr>
          <a:xfrm>
            <a:off x="497111" y="5712846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Dominant resource </a:t>
            </a:r>
            <a:r>
              <a:rPr lang="en-US" dirty="0"/>
              <a:t>(for an agent): resource for which the agent’s task requires the largest fraction of total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5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6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7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8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9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0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958"/>
    </mc:Choice>
    <mc:Fallback xmlns=""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64"/>
    </mc:Choice>
    <mc:Fallback xmlns=""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386"/>
    </mc:Choice>
    <mc:Fallback xmlns=""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14030</TotalTime>
  <Words>5255</Words>
  <Application>Microsoft Macintosh PowerPoint</Application>
  <PresentationFormat>On-screen Show (4:3)</PresentationFormat>
  <Paragraphs>863</Paragraphs>
  <Slides>76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45 Helvetica Light</vt:lpstr>
      <vt:lpstr>Mathematica1</vt:lpstr>
      <vt:lpstr>Arial</vt:lpstr>
      <vt:lpstr>Arial Black</vt:lpstr>
      <vt:lpstr>Calibri</vt:lpstr>
      <vt:lpstr>Cambria Math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Today’s Problem</vt:lpstr>
      <vt:lpstr>Allocation of Divisible Resources Without Money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1962</cp:revision>
  <cp:lastPrinted>2016-10-18T00:55:56Z</cp:lastPrinted>
  <dcterms:created xsi:type="dcterms:W3CDTF">2013-03-05T15:39:19Z</dcterms:created>
  <dcterms:modified xsi:type="dcterms:W3CDTF">2020-04-30T17:57:56Z</dcterms:modified>
</cp:coreProperties>
</file>